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Barlow"/>
      <p:regular r:id="rId24"/>
    </p:embeddedFont>
    <p:embeddedFont>
      <p:font typeface="Barlow"/>
      <p:regular r:id="rId25"/>
    </p:embeddedFont>
    <p:embeddedFont>
      <p:font typeface="Barlow"/>
      <p:regular r:id="rId26"/>
    </p:embeddedFont>
    <p:embeddedFont>
      <p:font typeface="Barlow"/>
      <p:regular r:id="rId27"/>
    </p:embeddedFont>
    <p:embeddedFont>
      <p:font typeface="Montserrat"/>
      <p:regular r:id="rId28"/>
    </p:embeddedFont>
    <p:embeddedFont>
      <p:font typeface="Montserrat"/>
      <p:regular r:id="rId29"/>
    </p:embeddedFont>
    <p:embeddedFont>
      <p:font typeface="Montserrat"/>
      <p:regular r:id="rId30"/>
    </p:embeddedFont>
    <p:embeddedFont>
      <p:font typeface="Montserrat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font" Target="fonts/font7.fntdata"/><Relationship Id="rId3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86777"/>
            <a:ext cx="70655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HR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2440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data visualization with Power BI Desktop.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41483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interactive reports and dashboards.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0864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Made by Karan Singh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8301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Attrition by Education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421981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830997" y="424975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42198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 Field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462326" y="4705945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Attrition varies based on education field.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01722" y="421981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5274409" y="424975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05738" y="42198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Education Level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05738" y="4705945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education level shows different attrition rates.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9645134" y="421981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9717822" y="424975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49151" y="42198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49151" y="4705945"/>
            <a:ext cx="352282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this chart for targeted retention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208" y="406360"/>
            <a:ext cx="3889534" cy="48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Attrition by Age Group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208" y="1188006"/>
            <a:ext cx="13595985" cy="76136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7208" y="8967907"/>
            <a:ext cx="13595985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bar graph shows attrition rates across different age groups. Younger employees (18-25) have the highest attrition rate. As age increases, the attrition rate decreases.</a:t>
            </a:r>
            <a:endParaRPr lang="en-US" sz="11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208" y="406360"/>
            <a:ext cx="4106823" cy="486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Attrition by Department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208" y="1188006"/>
            <a:ext cx="13595985" cy="76136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7208" y="8967907"/>
            <a:ext cx="13595985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horizontal bar chart shows attrition rates by department. Sales has the highest attrition rate at 15.2%. Human Resources has an attrition rate of 12.2%.</a:t>
            </a:r>
            <a:endParaRPr lang="en-US" sz="11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Attrition by Job Role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Sales Executive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Executives have high attrition rates. They often face high-pressure environments.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Research Scientist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Scientists exhibit lower attrition. Their roles are often more stable and less stressful.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Other Roles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Other roles show varying attrition levels. Understanding nuances is critical.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94144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Attrition by Tenure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Short Tenure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Employees with short tenures show high attrition rates. This could be due to onboarding issues.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Mid Tenure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Attrition decreases during mid-level tenure. Employees may feel more stable in their positions.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Long Tenure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Long-term employees exhibit low attrition rates. They're often more committed to the company.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59618"/>
            <a:ext cx="672857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Employee Count by Gender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138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Gender Breakdown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866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employee demographics with this report.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See the distribution of employees.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9138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Insights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4866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Reports help ensure equitable representation.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addresses gender diversity goals.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748" y="935950"/>
            <a:ext cx="4944785" cy="63576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24921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583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your time and attention. We are happy to answer your questions.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Connectivity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34829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Connect to Various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Desktop connects to databases and cloud services.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33860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 and Transform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Shape data with Power Query Editor.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4835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Modeling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Relationships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relationships between tables.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08598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3025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Calculated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78868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new columns using DAX.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Measures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61796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Write DAX formulas for aggregations.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3871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Visualizations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07634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4834533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Charts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98" y="4076343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08998" y="4834533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Maps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05" y="4076343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9805" y="4834533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Tables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460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Report Design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683669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9002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Drag and Drop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38637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visuals to the canvas.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983593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Format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68630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Customize appearance.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283518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500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98622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filters and slicers.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8042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Service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02030" y="2518053"/>
            <a:ext cx="30480" cy="423112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15271" y="2990255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58309" y="2761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830997" y="279171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085261" y="27346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Publish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085261" y="3220760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 reports online.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15271" y="4472821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58309" y="424434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830997" y="427428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085261" y="42171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Collaborate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085261" y="4703326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 with colleagues.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15271" y="5955387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58309" y="572690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30997" y="575685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085261" y="56997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Schedule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085261" y="6185892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Refresh data automatically.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377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191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948726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Connectivity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4005263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to various data sources.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351913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870763" y="3519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Visuals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70763" y="4005263"/>
            <a:ext cx="30014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engaging reports.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15897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948726" y="51589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DAX Calculations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564511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 complex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3046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976324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50%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6244709" y="3961924"/>
            <a:ext cx="36511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insights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0220801" y="2976324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30%</a:t>
            </a:r>
            <a:endParaRPr lang="en-US" sz="5600" dirty="0"/>
          </a:p>
        </p:txBody>
      </p:sp>
      <p:sp>
        <p:nvSpPr>
          <p:cNvPr id="7" name="Text 4"/>
          <p:cNvSpPr/>
          <p:nvPr/>
        </p:nvSpPr>
        <p:spPr>
          <a:xfrm>
            <a:off x="10220801" y="3961924"/>
            <a:ext cx="36512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costs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232696" y="5066824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20%</a:t>
            </a:r>
            <a:endParaRPr lang="en-US" sz="5600" dirty="0"/>
          </a:p>
        </p:txBody>
      </p:sp>
      <p:sp>
        <p:nvSpPr>
          <p:cNvPr id="9" name="Text 6"/>
          <p:cNvSpPr/>
          <p:nvPr/>
        </p:nvSpPr>
        <p:spPr>
          <a:xfrm>
            <a:off x="8232696" y="6052423"/>
            <a:ext cx="36512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decisions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90161"/>
            <a:ext cx="58906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Employee KPI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44366"/>
            <a:ext cx="63943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500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2530078" y="35299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Employee Count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016097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workforce size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477601" y="2544366"/>
            <a:ext cx="63944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15%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9249489" y="35299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Attrition Rate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77601" y="4016097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Percentage of employees leaving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120997"/>
            <a:ext cx="63943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35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2530078" y="61065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Average Age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8309" y="6592729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Typical employee age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477601" y="5120997"/>
            <a:ext cx="63944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$75K</a:t>
            </a:r>
            <a:endParaRPr lang="en-US" sz="5600" dirty="0"/>
          </a:p>
        </p:txBody>
      </p:sp>
      <p:sp>
        <p:nvSpPr>
          <p:cNvPr id="13" name="Text 11"/>
          <p:cNvSpPr/>
          <p:nvPr/>
        </p:nvSpPr>
        <p:spPr>
          <a:xfrm>
            <a:off x="9249489" y="61065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Average Salary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477601" y="6592729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employee compensation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2025-03-24T05:56:02Z</dcterms:created>
  <dcterms:modified xsi:type="dcterms:W3CDTF">2025-03-24T05:56:02Z</dcterms:modified>
</cp:coreProperties>
</file>